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3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2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7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1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CC68-1DC5-4FFB-9C87-2ABF9CFDC261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760F-7D28-45F3-AF4D-11FC74FB8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9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984" y="1311518"/>
            <a:ext cx="9602032" cy="42309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56" y="3993935"/>
            <a:ext cx="281791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Catherine </a:t>
            </a:r>
            <a:r>
              <a:rPr lang="en-US" altLang="en-US" sz="900" dirty="0">
                <a:solidFill>
                  <a:srgbClr val="000000"/>
                </a:solidFill>
              </a:rPr>
              <a:t>Cuthbertson: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(Swain</a:t>
            </a:r>
            <a:r>
              <a:rPr lang="en-US" altLang="en-US" sz="9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7919" y="4259713"/>
            <a:ext cx="32698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 </a:t>
            </a:r>
            <a:r>
              <a:rPr lang="en-US" altLang="en-US" sz="900" dirty="0">
                <a:solidFill>
                  <a:srgbClr val="000000"/>
                </a:solidFill>
              </a:rPr>
              <a:t>Laura Riley: PK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(Cabarrus – PK Specific)</a:t>
            </a:r>
            <a:endParaRPr lang="en-US" altLang="en-US" sz="900" dirty="0">
              <a:solidFill>
                <a:srgbClr val="000000"/>
              </a:solidFill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rgbClr val="000000"/>
                </a:solidFill>
              </a:rPr>
              <a:t> JoAnne </a:t>
            </a:r>
            <a:r>
              <a:rPr lang="en-US" altLang="en-US" sz="900" dirty="0" err="1">
                <a:solidFill>
                  <a:srgbClr val="000000"/>
                </a:solidFill>
              </a:rPr>
              <a:t>Garay</a:t>
            </a:r>
            <a:r>
              <a:rPr lang="en-US" altLang="en-US" sz="900" dirty="0">
                <a:solidFill>
                  <a:srgbClr val="000000"/>
                </a:solidFill>
              </a:rPr>
              <a:t>: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(Cabarrus)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5481" y="5047864"/>
            <a:ext cx="3017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rgbClr val="000000"/>
                </a:solidFill>
              </a:rPr>
              <a:t> Suzanne Bogle: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</a:t>
            </a:r>
            <a:r>
              <a:rPr lang="en-US" altLang="en-US" sz="900" dirty="0">
                <a:solidFill>
                  <a:srgbClr val="000000"/>
                </a:solidFill>
              </a:rPr>
              <a:t>Craven)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rgbClr val="000000"/>
                </a:solidFill>
              </a:rPr>
              <a:t> Maureen Kaniuka: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</a:t>
            </a:r>
            <a:r>
              <a:rPr lang="en-US" altLang="en-US" sz="900" dirty="0">
                <a:solidFill>
                  <a:srgbClr val="000000"/>
                </a:solidFill>
              </a:rPr>
              <a:t>New </a:t>
            </a:r>
            <a:r>
              <a:rPr lang="en-US" altLang="en-US" sz="900" dirty="0" smtClean="0">
                <a:solidFill>
                  <a:srgbClr val="000000"/>
                </a:solidFill>
              </a:rPr>
              <a:t>Hanover)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5110230" y="5133825"/>
            <a:ext cx="187128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cs typeface="Times New Roman" panose="02020603050405020304" pitchFamily="18" charset="0"/>
              </a:rPr>
              <a:t>No representation at this time</a:t>
            </a:r>
            <a:endParaRPr lang="en-US" sz="9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6849" y="1527424"/>
            <a:ext cx="1868493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9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No representation </a:t>
            </a:r>
            <a:r>
              <a:rPr lang="en-US" sz="900" dirty="0">
                <a:solidFill>
                  <a:prstClr val="black"/>
                </a:solidFill>
                <a:cs typeface="Times New Roman" panose="02020603050405020304" pitchFamily="18" charset="0"/>
              </a:rPr>
              <a:t>at this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61955" y="1189450"/>
            <a:ext cx="29183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900" dirty="0">
                <a:solidFill>
                  <a:srgbClr val="000000"/>
                </a:solidFill>
              </a:rPr>
              <a:t>William </a:t>
            </a:r>
            <a:r>
              <a:rPr lang="en-US" altLang="en-US" sz="900" dirty="0" smtClean="0">
                <a:solidFill>
                  <a:srgbClr val="000000"/>
                </a:solidFill>
              </a:rPr>
              <a:t>Walker*: </a:t>
            </a:r>
            <a:r>
              <a:rPr lang="en-US" altLang="en-US" sz="900" dirty="0">
                <a:solidFill>
                  <a:srgbClr val="000000"/>
                </a:solidFill>
              </a:rPr>
              <a:t>Neuropsychologist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</a:t>
            </a:r>
            <a:r>
              <a:rPr lang="en-US" altLang="en-US" sz="900" dirty="0">
                <a:solidFill>
                  <a:srgbClr val="000000"/>
                </a:solidFill>
              </a:rPr>
              <a:t>(Beaufort</a:t>
            </a:r>
            <a:r>
              <a:rPr lang="en-US" altLang="en-US" sz="900" dirty="0" smtClean="0">
                <a:solidFill>
                  <a:srgbClr val="000000"/>
                </a:solidFill>
              </a:rPr>
              <a:t>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Kim McClellan: School Psychologist  (Currituck)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3366" y="462838"/>
            <a:ext cx="2677456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Courtney </a:t>
            </a:r>
            <a:r>
              <a:rPr lang="en-US" altLang="en-US" sz="900" dirty="0" err="1">
                <a:solidFill>
                  <a:srgbClr val="000000"/>
                </a:solidFill>
              </a:rPr>
              <a:t>Licklider</a:t>
            </a:r>
            <a:r>
              <a:rPr lang="en-US" altLang="en-US" sz="900" dirty="0">
                <a:solidFill>
                  <a:srgbClr val="000000"/>
                </a:solidFill>
              </a:rPr>
              <a:t>: School </a:t>
            </a:r>
            <a:r>
              <a:rPr lang="en-US" altLang="en-US" sz="900" dirty="0" smtClean="0">
                <a:solidFill>
                  <a:srgbClr val="000000"/>
                </a:solidFill>
              </a:rPr>
              <a:t>Psychologist  (Franklin</a:t>
            </a:r>
            <a:r>
              <a:rPr lang="en-US" altLang="en-US" sz="900" dirty="0">
                <a:solidFill>
                  <a:srgbClr val="000000"/>
                </a:solidFill>
              </a:rPr>
              <a:t>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Ashlee </a:t>
            </a:r>
            <a:r>
              <a:rPr lang="en-US" altLang="en-US" sz="900" dirty="0">
                <a:solidFill>
                  <a:srgbClr val="000000"/>
                </a:solidFill>
              </a:rPr>
              <a:t>Taylor: School 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</a:t>
            </a:r>
            <a:r>
              <a:rPr lang="en-US" altLang="en-US" sz="900" dirty="0">
                <a:solidFill>
                  <a:srgbClr val="000000"/>
                </a:solidFill>
              </a:rPr>
              <a:t>Wake</a:t>
            </a:r>
            <a:r>
              <a:rPr lang="en-US" altLang="en-US" sz="900" dirty="0" smtClean="0">
                <a:solidFill>
                  <a:srgbClr val="000000"/>
                </a:solidFill>
              </a:rPr>
              <a:t>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 smtClean="0">
                <a:solidFill>
                  <a:srgbClr val="000000"/>
                </a:solidFill>
              </a:rPr>
              <a:t>Stephen </a:t>
            </a:r>
            <a:r>
              <a:rPr lang="en-US" altLang="en-US" sz="900" dirty="0">
                <a:solidFill>
                  <a:srgbClr val="000000"/>
                </a:solidFill>
              </a:rPr>
              <a:t>Hooper: Neuropsychologist </a:t>
            </a:r>
            <a:r>
              <a:rPr lang="en-US" altLang="en-US" sz="900" dirty="0" smtClean="0">
                <a:solidFill>
                  <a:srgbClr val="000000"/>
                </a:solidFill>
              </a:rPr>
              <a:t> (</a:t>
            </a:r>
            <a:r>
              <a:rPr lang="en-US" altLang="en-US" sz="900" dirty="0">
                <a:solidFill>
                  <a:srgbClr val="000000"/>
                </a:solidFill>
              </a:rPr>
              <a:t>Orange)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8292" y="855717"/>
            <a:ext cx="3069075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9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Sherry Todd:  School Psychologist (Winston- Salem/Forsyth) </a:t>
            </a:r>
            <a:endParaRPr lang="en-US" sz="9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39563" y="1093780"/>
            <a:ext cx="141584" cy="435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735614" y="1088935"/>
            <a:ext cx="115614" cy="4403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0217889" y="1529256"/>
            <a:ext cx="341614" cy="427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91095" y="1758256"/>
            <a:ext cx="1123975" cy="612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999460" y="3751339"/>
            <a:ext cx="557389" cy="242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748931" y="3899338"/>
            <a:ext cx="290902" cy="356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087721" y="4710224"/>
            <a:ext cx="759646" cy="423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8618108" y="4629045"/>
            <a:ext cx="674748" cy="418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76448" y="5232530"/>
            <a:ext cx="3703417" cy="92333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DPI: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Dreama McCoy: Section Chief, Supporting Teaching</a:t>
            </a:r>
            <a:r>
              <a:rPr kumimoji="0" lang="en-US" alt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and Related Services,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  NC DPI, Exceptional Children Division</a:t>
            </a:r>
            <a:endParaRPr kumimoji="0" lang="en-US" alt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Lynn Makor:</a:t>
            </a:r>
            <a:r>
              <a:rPr kumimoji="0" lang="en-US" alt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en-US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Consultant for School Psychology,</a:t>
            </a:r>
            <a:r>
              <a:rPr kumimoji="0" lang="en-US" alt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900" kern="0" noProof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kumimoji="0" lang="en-US" alt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NC DPI Exceptional Children Division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900" kern="0" baseline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*</a:t>
            </a:r>
            <a:r>
              <a:rPr lang="en-US" altLang="en-US" sz="900" kern="0" baseline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On Council for Consultation</a:t>
            </a:r>
            <a:r>
              <a:rPr lang="en-US" altLang="en-US" sz="900" kern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900" kern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Only</a:t>
            </a:r>
            <a:endParaRPr kumimoji="0" lang="en-US" alt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8292" y="-876"/>
            <a:ext cx="532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NC DPI School-Based Practice Advisory Council for TBI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68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Mier</dc:creator>
  <cp:lastModifiedBy>CIDD</cp:lastModifiedBy>
  <cp:revision>16</cp:revision>
  <dcterms:created xsi:type="dcterms:W3CDTF">2015-06-07T15:15:58Z</dcterms:created>
  <dcterms:modified xsi:type="dcterms:W3CDTF">2016-09-13T15:52:08Z</dcterms:modified>
</cp:coreProperties>
</file>